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9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an Burn" userId="3a1d33a5-50ee-4457-bc77-1d11a0f3ebfd" providerId="ADAL" clId="{0756A7C7-286D-4BCA-A3C0-CAC9B73AB6F7}"/>
    <pc:docChg chg="modSld">
      <pc:chgData name="Gillian Burn" userId="3a1d33a5-50ee-4457-bc77-1d11a0f3ebfd" providerId="ADAL" clId="{0756A7C7-286D-4BCA-A3C0-CAC9B73AB6F7}" dt="2020-03-25T07:41:35.591" v="5" actId="20577"/>
      <pc:docMkLst>
        <pc:docMk/>
      </pc:docMkLst>
      <pc:sldChg chg="modSp">
        <pc:chgData name="Gillian Burn" userId="3a1d33a5-50ee-4457-bc77-1d11a0f3ebfd" providerId="ADAL" clId="{0756A7C7-286D-4BCA-A3C0-CAC9B73AB6F7}" dt="2020-03-25T07:41:14.491" v="1" actId="20577"/>
        <pc:sldMkLst>
          <pc:docMk/>
          <pc:sldMk cId="3808996069" sldId="256"/>
        </pc:sldMkLst>
        <pc:spChg chg="mod">
          <ac:chgData name="Gillian Burn" userId="3a1d33a5-50ee-4457-bc77-1d11a0f3ebfd" providerId="ADAL" clId="{0756A7C7-286D-4BCA-A3C0-CAC9B73AB6F7}" dt="2020-03-25T07:41:14.491" v="1" actId="20577"/>
          <ac:spMkLst>
            <pc:docMk/>
            <pc:sldMk cId="3808996069" sldId="256"/>
            <ac:spMk id="9" creationId="{D22ED14E-8516-423A-9373-46E8B1AD2F60}"/>
          </ac:spMkLst>
        </pc:spChg>
      </pc:sldChg>
      <pc:sldChg chg="modSp">
        <pc:chgData name="Gillian Burn" userId="3a1d33a5-50ee-4457-bc77-1d11a0f3ebfd" providerId="ADAL" clId="{0756A7C7-286D-4BCA-A3C0-CAC9B73AB6F7}" dt="2020-03-25T07:41:26.884" v="3" actId="20577"/>
        <pc:sldMkLst>
          <pc:docMk/>
          <pc:sldMk cId="2991484372" sldId="257"/>
        </pc:sldMkLst>
        <pc:spChg chg="mod">
          <ac:chgData name="Gillian Burn" userId="3a1d33a5-50ee-4457-bc77-1d11a0f3ebfd" providerId="ADAL" clId="{0756A7C7-286D-4BCA-A3C0-CAC9B73AB6F7}" dt="2020-03-25T07:41:26.884" v="3" actId="20577"/>
          <ac:spMkLst>
            <pc:docMk/>
            <pc:sldMk cId="2991484372" sldId="257"/>
            <ac:spMk id="7" creationId="{975DB88A-1D88-4186-81FA-FAACC86E44CE}"/>
          </ac:spMkLst>
        </pc:spChg>
      </pc:sldChg>
      <pc:sldChg chg="modSp">
        <pc:chgData name="Gillian Burn" userId="3a1d33a5-50ee-4457-bc77-1d11a0f3ebfd" providerId="ADAL" clId="{0756A7C7-286D-4BCA-A3C0-CAC9B73AB6F7}" dt="2020-03-25T07:41:35.591" v="5" actId="20577"/>
        <pc:sldMkLst>
          <pc:docMk/>
          <pc:sldMk cId="2869544491" sldId="258"/>
        </pc:sldMkLst>
        <pc:spChg chg="mod">
          <ac:chgData name="Gillian Burn" userId="3a1d33a5-50ee-4457-bc77-1d11a0f3ebfd" providerId="ADAL" clId="{0756A7C7-286D-4BCA-A3C0-CAC9B73AB6F7}" dt="2020-03-25T07:41:35.591" v="5" actId="20577"/>
          <ac:spMkLst>
            <pc:docMk/>
            <pc:sldMk cId="2869544491" sldId="258"/>
            <ac:spMk id="6" creationId="{EC0E6307-6E94-472D-8B48-CC81E1E5E1FA}"/>
          </ac:spMkLst>
        </pc:spChg>
      </pc:sldChg>
    </pc:docChg>
  </pc:docChgLst>
  <pc:docChgLst>
    <pc:chgData name="Gillian Burn" userId="3a1d33a5-50ee-4457-bc77-1d11a0f3ebfd" providerId="ADAL" clId="{C9BBFE90-E6C3-483C-B544-7E91C7FEB76D}"/>
    <pc:docChg chg="modSld">
      <pc:chgData name="Gillian Burn" userId="3a1d33a5-50ee-4457-bc77-1d11a0f3ebfd" providerId="ADAL" clId="{C9BBFE90-E6C3-483C-B544-7E91C7FEB76D}" dt="2021-03-07T09:24:02.027" v="2" actId="20577"/>
      <pc:docMkLst>
        <pc:docMk/>
      </pc:docMkLst>
      <pc:sldChg chg="modSp mod">
        <pc:chgData name="Gillian Burn" userId="3a1d33a5-50ee-4457-bc77-1d11a0f3ebfd" providerId="ADAL" clId="{C9BBFE90-E6C3-483C-B544-7E91C7FEB76D}" dt="2021-03-07T09:23:50.069" v="0" actId="20577"/>
        <pc:sldMkLst>
          <pc:docMk/>
          <pc:sldMk cId="3808996069" sldId="256"/>
        </pc:sldMkLst>
        <pc:spChg chg="mod">
          <ac:chgData name="Gillian Burn" userId="3a1d33a5-50ee-4457-bc77-1d11a0f3ebfd" providerId="ADAL" clId="{C9BBFE90-E6C3-483C-B544-7E91C7FEB76D}" dt="2021-03-07T09:23:50.069" v="0" actId="20577"/>
          <ac:spMkLst>
            <pc:docMk/>
            <pc:sldMk cId="3808996069" sldId="256"/>
            <ac:spMk id="9" creationId="{D22ED14E-8516-423A-9373-46E8B1AD2F60}"/>
          </ac:spMkLst>
        </pc:spChg>
      </pc:sldChg>
      <pc:sldChg chg="modSp mod">
        <pc:chgData name="Gillian Burn" userId="3a1d33a5-50ee-4457-bc77-1d11a0f3ebfd" providerId="ADAL" clId="{C9BBFE90-E6C3-483C-B544-7E91C7FEB76D}" dt="2021-03-07T09:24:02.027" v="2" actId="20577"/>
        <pc:sldMkLst>
          <pc:docMk/>
          <pc:sldMk cId="2991484372" sldId="257"/>
        </pc:sldMkLst>
        <pc:spChg chg="mod">
          <ac:chgData name="Gillian Burn" userId="3a1d33a5-50ee-4457-bc77-1d11a0f3ebfd" providerId="ADAL" clId="{C9BBFE90-E6C3-483C-B544-7E91C7FEB76D}" dt="2021-03-07T09:24:02.027" v="2" actId="20577"/>
          <ac:spMkLst>
            <pc:docMk/>
            <pc:sldMk cId="2991484372" sldId="257"/>
            <ac:spMk id="7" creationId="{975DB88A-1D88-4186-81FA-FAACC86E44CE}"/>
          </ac:spMkLst>
        </pc:spChg>
      </pc:sldChg>
      <pc:sldChg chg="modSp mod">
        <pc:chgData name="Gillian Burn" userId="3a1d33a5-50ee-4457-bc77-1d11a0f3ebfd" providerId="ADAL" clId="{C9BBFE90-E6C3-483C-B544-7E91C7FEB76D}" dt="2021-03-07T09:23:55.959" v="1" actId="20577"/>
        <pc:sldMkLst>
          <pc:docMk/>
          <pc:sldMk cId="2869544491" sldId="258"/>
        </pc:sldMkLst>
        <pc:spChg chg="mod">
          <ac:chgData name="Gillian Burn" userId="3a1d33a5-50ee-4457-bc77-1d11a0f3ebfd" providerId="ADAL" clId="{C9BBFE90-E6C3-483C-B544-7E91C7FEB76D}" dt="2021-03-07T09:23:55.959" v="1" actId="20577"/>
          <ac:spMkLst>
            <pc:docMk/>
            <pc:sldMk cId="2869544491" sldId="258"/>
            <ac:spMk id="6" creationId="{EC0E6307-6E94-472D-8B48-CC81E1E5E1FA}"/>
          </ac:spMkLst>
        </pc:spChg>
      </pc:sldChg>
    </pc:docChg>
  </pc:docChgLst>
  <pc:docChgLst>
    <pc:chgData name="Gillian Burn" userId="3a1d33a5-50ee-4457-bc77-1d11a0f3ebfd" providerId="ADAL" clId="{EECDEE2F-B32B-47E0-8BE0-68F35CA29590}"/>
    <pc:docChg chg="undo custSel addSld modSld">
      <pc:chgData name="Gillian Burn" userId="3a1d33a5-50ee-4457-bc77-1d11a0f3ebfd" providerId="ADAL" clId="{EECDEE2F-B32B-47E0-8BE0-68F35CA29590}" dt="2019-01-16T23:03:36.621" v="127" actId="1076"/>
      <pc:docMkLst>
        <pc:docMk/>
      </pc:docMkLst>
      <pc:sldChg chg="addSp delSp modSp">
        <pc:chgData name="Gillian Burn" userId="3a1d33a5-50ee-4457-bc77-1d11a0f3ebfd" providerId="ADAL" clId="{EECDEE2F-B32B-47E0-8BE0-68F35CA29590}" dt="2019-01-16T23:03:17.076" v="125" actId="1076"/>
        <pc:sldMkLst>
          <pc:docMk/>
          <pc:sldMk cId="3808996069" sldId="256"/>
        </pc:sldMkLst>
        <pc:spChg chg="add del">
          <ac:chgData name="Gillian Burn" userId="3a1d33a5-50ee-4457-bc77-1d11a0f3ebfd" providerId="ADAL" clId="{EECDEE2F-B32B-47E0-8BE0-68F35CA29590}" dt="2019-01-16T22:30:56.476" v="1"/>
          <ac:spMkLst>
            <pc:docMk/>
            <pc:sldMk cId="3808996069" sldId="256"/>
            <ac:spMk id="5" creationId="{0F190799-2533-437C-B45A-AEE9798BF82D}"/>
          </ac:spMkLst>
        </pc:spChg>
        <pc:spChg chg="add del mod">
          <ac:chgData name="Gillian Burn" userId="3a1d33a5-50ee-4457-bc77-1d11a0f3ebfd" providerId="ADAL" clId="{EECDEE2F-B32B-47E0-8BE0-68F35CA29590}" dt="2019-01-16T22:58:57.385" v="120" actId="478"/>
          <ac:spMkLst>
            <pc:docMk/>
            <pc:sldMk cId="3808996069" sldId="256"/>
            <ac:spMk id="8" creationId="{9A88C6FA-2F6C-40FD-8E44-0AE2DDCD0BCA}"/>
          </ac:spMkLst>
        </pc:spChg>
        <pc:spChg chg="add mod">
          <ac:chgData name="Gillian Burn" userId="3a1d33a5-50ee-4457-bc77-1d11a0f3ebfd" providerId="ADAL" clId="{EECDEE2F-B32B-47E0-8BE0-68F35CA29590}" dt="2019-01-16T23:03:17.076" v="125" actId="1076"/>
          <ac:spMkLst>
            <pc:docMk/>
            <pc:sldMk cId="3808996069" sldId="256"/>
            <ac:spMk id="9" creationId="{D22ED14E-8516-423A-9373-46E8B1AD2F60}"/>
          </ac:spMkLst>
        </pc:spChg>
        <pc:picChg chg="add mod">
          <ac:chgData name="Gillian Burn" userId="3a1d33a5-50ee-4457-bc77-1d11a0f3ebfd" providerId="ADAL" clId="{EECDEE2F-B32B-47E0-8BE0-68F35CA29590}" dt="2019-01-16T22:51:35.800" v="106" actId="1076"/>
          <ac:picMkLst>
            <pc:docMk/>
            <pc:sldMk cId="3808996069" sldId="256"/>
            <ac:picMk id="7" creationId="{8BD35BDB-2C18-40CC-9D7A-FEFDF6E990D9}"/>
          </ac:picMkLst>
        </pc:picChg>
      </pc:sldChg>
      <pc:sldChg chg="addSp delSp modSp add">
        <pc:chgData name="Gillian Burn" userId="3a1d33a5-50ee-4457-bc77-1d11a0f3ebfd" providerId="ADAL" clId="{EECDEE2F-B32B-47E0-8BE0-68F35CA29590}" dt="2019-01-16T23:03:09.553" v="124" actId="1076"/>
        <pc:sldMkLst>
          <pc:docMk/>
          <pc:sldMk cId="2991484372" sldId="257"/>
        </pc:sldMkLst>
        <pc:spChg chg="del">
          <ac:chgData name="Gillian Burn" userId="3a1d33a5-50ee-4457-bc77-1d11a0f3ebfd" providerId="ADAL" clId="{EECDEE2F-B32B-47E0-8BE0-68F35CA29590}" dt="2019-01-16T22:37:08.266" v="6" actId="478"/>
          <ac:spMkLst>
            <pc:docMk/>
            <pc:sldMk cId="2991484372" sldId="257"/>
            <ac:spMk id="2" creationId="{EAC74839-97CE-4417-AF6C-76AB99A01791}"/>
          </ac:spMkLst>
        </pc:spChg>
        <pc:spChg chg="del">
          <ac:chgData name="Gillian Burn" userId="3a1d33a5-50ee-4457-bc77-1d11a0f3ebfd" providerId="ADAL" clId="{EECDEE2F-B32B-47E0-8BE0-68F35CA29590}" dt="2019-01-16T22:37:03.937" v="5" actId="931"/>
          <ac:spMkLst>
            <pc:docMk/>
            <pc:sldMk cId="2991484372" sldId="257"/>
            <ac:spMk id="3" creationId="{09A2333D-2E3E-4562-AB26-EECA99057A18}"/>
          </ac:spMkLst>
        </pc:spChg>
        <pc:spChg chg="add del mod">
          <ac:chgData name="Gillian Burn" userId="3a1d33a5-50ee-4457-bc77-1d11a0f3ebfd" providerId="ADAL" clId="{EECDEE2F-B32B-47E0-8BE0-68F35CA29590}" dt="2019-01-16T22:58:44.602" v="117" actId="478"/>
          <ac:spMkLst>
            <pc:docMk/>
            <pc:sldMk cId="2991484372" sldId="257"/>
            <ac:spMk id="6" creationId="{905A1774-CDCF-4825-B7BB-DB15E01B1A51}"/>
          </ac:spMkLst>
        </pc:spChg>
        <pc:spChg chg="add mod">
          <ac:chgData name="Gillian Burn" userId="3a1d33a5-50ee-4457-bc77-1d11a0f3ebfd" providerId="ADAL" clId="{EECDEE2F-B32B-47E0-8BE0-68F35CA29590}" dt="2019-01-16T23:03:09.553" v="124" actId="1076"/>
          <ac:spMkLst>
            <pc:docMk/>
            <pc:sldMk cId="2991484372" sldId="257"/>
            <ac:spMk id="7" creationId="{975DB88A-1D88-4186-81FA-FAACC86E44CE}"/>
          </ac:spMkLst>
        </pc:spChg>
        <pc:picChg chg="add mod">
          <ac:chgData name="Gillian Burn" userId="3a1d33a5-50ee-4457-bc77-1d11a0f3ebfd" providerId="ADAL" clId="{EECDEE2F-B32B-47E0-8BE0-68F35CA29590}" dt="2019-01-16T22:49:59.520" v="96" actId="1076"/>
          <ac:picMkLst>
            <pc:docMk/>
            <pc:sldMk cId="2991484372" sldId="257"/>
            <ac:picMk id="5" creationId="{DE0CA1D9-61B5-498B-846A-F9F0ADDEFBF2}"/>
          </ac:picMkLst>
        </pc:picChg>
      </pc:sldChg>
      <pc:sldChg chg="addSp delSp modSp add">
        <pc:chgData name="Gillian Burn" userId="3a1d33a5-50ee-4457-bc77-1d11a0f3ebfd" providerId="ADAL" clId="{EECDEE2F-B32B-47E0-8BE0-68F35CA29590}" dt="2019-01-16T23:03:36.621" v="127" actId="1076"/>
        <pc:sldMkLst>
          <pc:docMk/>
          <pc:sldMk cId="2869544491" sldId="258"/>
        </pc:sldMkLst>
        <pc:spChg chg="del">
          <ac:chgData name="Gillian Burn" userId="3a1d33a5-50ee-4457-bc77-1d11a0f3ebfd" providerId="ADAL" clId="{EECDEE2F-B32B-47E0-8BE0-68F35CA29590}" dt="2019-01-16T22:37:19.347" v="9" actId="478"/>
          <ac:spMkLst>
            <pc:docMk/>
            <pc:sldMk cId="2869544491" sldId="258"/>
            <ac:spMk id="2" creationId="{C3D6AE91-0A4B-4652-BA42-226EEAC21B7E}"/>
          </ac:spMkLst>
        </pc:spChg>
        <pc:spChg chg="del">
          <ac:chgData name="Gillian Burn" userId="3a1d33a5-50ee-4457-bc77-1d11a0f3ebfd" providerId="ADAL" clId="{EECDEE2F-B32B-47E0-8BE0-68F35CA29590}" dt="2019-01-16T22:37:21.613" v="10" actId="478"/>
          <ac:spMkLst>
            <pc:docMk/>
            <pc:sldMk cId="2869544491" sldId="258"/>
            <ac:spMk id="3" creationId="{F6782FAA-36F6-457C-B4B9-6D7836DA6E93}"/>
          </ac:spMkLst>
        </pc:spChg>
        <pc:spChg chg="add mod">
          <ac:chgData name="Gillian Burn" userId="3a1d33a5-50ee-4457-bc77-1d11a0f3ebfd" providerId="ADAL" clId="{EECDEE2F-B32B-47E0-8BE0-68F35CA29590}" dt="2019-01-16T23:03:36.621" v="127" actId="1076"/>
          <ac:spMkLst>
            <pc:docMk/>
            <pc:sldMk cId="2869544491" sldId="258"/>
            <ac:spMk id="6" creationId="{EC0E6307-6E94-472D-8B48-CC81E1E5E1FA}"/>
          </ac:spMkLst>
        </pc:spChg>
        <pc:picChg chg="add mod">
          <ac:chgData name="Gillian Burn" userId="3a1d33a5-50ee-4457-bc77-1d11a0f3ebfd" providerId="ADAL" clId="{EECDEE2F-B32B-47E0-8BE0-68F35CA29590}" dt="2019-01-16T23:03:30.635" v="126" actId="1076"/>
          <ac:picMkLst>
            <pc:docMk/>
            <pc:sldMk cId="2869544491" sldId="258"/>
            <ac:picMk id="5" creationId="{EDF8EBAD-FDE2-456D-ACFD-017BDB11950B}"/>
          </ac:picMkLst>
        </pc:picChg>
      </pc:sldChg>
    </pc:docChg>
  </pc:docChgLst>
  <pc:docChgLst>
    <pc:chgData name="Gillian Burn" userId="3a1d33a5-50ee-4457-bc77-1d11a0f3ebfd" providerId="ADAL" clId="{5DBDA313-AD27-45A3-8799-A1739EC7F637}"/>
    <pc:docChg chg="modSld">
      <pc:chgData name="Gillian Burn" userId="3a1d33a5-50ee-4457-bc77-1d11a0f3ebfd" providerId="ADAL" clId="{5DBDA313-AD27-45A3-8799-A1739EC7F637}" dt="2023-12-12T11:36:05.891" v="6" actId="20577"/>
      <pc:docMkLst>
        <pc:docMk/>
      </pc:docMkLst>
      <pc:sldChg chg="modSp mod">
        <pc:chgData name="Gillian Burn" userId="3a1d33a5-50ee-4457-bc77-1d11a0f3ebfd" providerId="ADAL" clId="{5DBDA313-AD27-45A3-8799-A1739EC7F637}" dt="2023-12-12T11:35:57.441" v="5" actId="20577"/>
        <pc:sldMkLst>
          <pc:docMk/>
          <pc:sldMk cId="3808996069" sldId="256"/>
        </pc:sldMkLst>
        <pc:spChg chg="mod">
          <ac:chgData name="Gillian Burn" userId="3a1d33a5-50ee-4457-bc77-1d11a0f3ebfd" providerId="ADAL" clId="{5DBDA313-AD27-45A3-8799-A1739EC7F637}" dt="2023-12-12T11:35:57.441" v="5" actId="20577"/>
          <ac:spMkLst>
            <pc:docMk/>
            <pc:sldMk cId="3808996069" sldId="256"/>
            <ac:spMk id="9" creationId="{D22ED14E-8516-423A-9373-46E8B1AD2F60}"/>
          </ac:spMkLst>
        </pc:spChg>
      </pc:sldChg>
      <pc:sldChg chg="modSp mod">
        <pc:chgData name="Gillian Burn" userId="3a1d33a5-50ee-4457-bc77-1d11a0f3ebfd" providerId="ADAL" clId="{5DBDA313-AD27-45A3-8799-A1739EC7F637}" dt="2022-05-18T15:56:38.741" v="2" actId="20577"/>
        <pc:sldMkLst>
          <pc:docMk/>
          <pc:sldMk cId="2991484372" sldId="257"/>
        </pc:sldMkLst>
        <pc:spChg chg="mod">
          <ac:chgData name="Gillian Burn" userId="3a1d33a5-50ee-4457-bc77-1d11a0f3ebfd" providerId="ADAL" clId="{5DBDA313-AD27-45A3-8799-A1739EC7F637}" dt="2022-05-18T15:56:38.741" v="2" actId="20577"/>
          <ac:spMkLst>
            <pc:docMk/>
            <pc:sldMk cId="2991484372" sldId="257"/>
            <ac:spMk id="7" creationId="{975DB88A-1D88-4186-81FA-FAACC86E44CE}"/>
          </ac:spMkLst>
        </pc:spChg>
      </pc:sldChg>
      <pc:sldChg chg="modSp mod">
        <pc:chgData name="Gillian Burn" userId="3a1d33a5-50ee-4457-bc77-1d11a0f3ebfd" providerId="ADAL" clId="{5DBDA313-AD27-45A3-8799-A1739EC7F637}" dt="2023-12-12T11:36:05.891" v="6" actId="20577"/>
        <pc:sldMkLst>
          <pc:docMk/>
          <pc:sldMk cId="2869544491" sldId="258"/>
        </pc:sldMkLst>
        <pc:spChg chg="mod">
          <ac:chgData name="Gillian Burn" userId="3a1d33a5-50ee-4457-bc77-1d11a0f3ebfd" providerId="ADAL" clId="{5DBDA313-AD27-45A3-8799-A1739EC7F637}" dt="2023-12-12T11:36:05.891" v="6" actId="20577"/>
          <ac:spMkLst>
            <pc:docMk/>
            <pc:sldMk cId="2869544491" sldId="258"/>
            <ac:spMk id="6" creationId="{EC0E6307-6E94-472D-8B48-CC81E1E5E1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893D-8063-414B-A1EC-9FC660701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CF1AC-AEAE-432D-A8B9-A642F7EAA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B4F5B-1E9F-462A-BB35-5ED9567F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8A-DABB-404B-BDD1-A9F69017BC1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8AEF8-85CF-48DB-A4FA-19EC4F5D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F3702-D9E8-46C5-AB58-ACED43E8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1DA9-F727-49FF-BCA7-81F58C35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72B0-3311-4EA6-A096-F501C07A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BD65C-B632-46BD-BDBA-846F4D5C9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221F1-4A59-4FE5-AD38-1CD605E3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8A-DABB-404B-BDD1-A9F69017BC1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2DE8A-3B2D-41D9-BC29-96DB02FC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8AAD3-D36D-4EE7-8EDB-05287082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1DA9-F727-49FF-BCA7-81F58C35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CF356-093C-4C0D-A4A0-688A665EE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2B616-D210-46CA-9F96-FD78ECD0F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92FEB-9A2B-4609-9485-1F3606FF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8A-DABB-404B-BDD1-A9F69017BC1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083F2-1854-43F6-BC50-09D5A445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E681A-B431-4D95-B37C-88A41C2F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1DA9-F727-49FF-BCA7-81F58C35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1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CF47-F9A3-41C3-9450-2866F098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DEEF9-3041-4776-B429-ED535DB1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9393-A679-4872-B18C-739722B7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8A-DABB-404B-BDD1-A9F69017BC1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35664-B9AB-4D82-A1B4-2BA676DB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4AE6A-837C-4E82-93E3-BBE501F4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1DA9-F727-49FF-BCA7-81F58C35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5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9780-1502-4400-A460-4DE3719E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38BBC-8B64-4230-982C-4152DBA2A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AA140-E351-40CA-BE25-8020A8C1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8A-DABB-404B-BDD1-A9F69017BC1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03625-22A1-4450-8229-1E036435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DAE93-8928-4C32-8C90-AE9E637A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1DA9-F727-49FF-BCA7-81F58C35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7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714E-B77A-49A9-8880-9703F905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CB8F1-8C51-44E9-8973-77FD9C3BA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70882-7194-4C09-9D61-FA47103A0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696BF-78F4-4DF0-8D6C-9A7E4CA7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8A-DABB-404B-BDD1-A9F69017BC1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D343F-E9BD-4F0C-A980-06AB2A61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C2CD9-F36F-4705-9F48-164C5AFF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1DA9-F727-49FF-BCA7-81F58C35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4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FB46-3FE9-4471-AB36-045FABC8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55597-AD55-41D8-A7BD-41269512E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4B43B-0F28-444C-A0C1-DAEC32B2C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4E88F-2DB6-4B23-B484-1B384A61D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394BA-9858-46FE-AB3A-B1B89A7CF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85C47-BE53-4BCD-BB35-2604E3A7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8A-DABB-404B-BDD1-A9F69017BC1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EE018-B839-4C69-BB44-A1DE8FF1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C51BA5-80CD-48F9-A6B6-E4C50FF8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1DA9-F727-49FF-BCA7-81F58C35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33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2DF9-3743-4960-803C-DE4B1764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36BC4-FB3E-4294-AE75-123F0BF0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8A-DABB-404B-BDD1-A9F69017BC1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017EF-8363-407B-9F3E-1CD46E82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9E025-D59E-4619-9E74-F60A5292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1DA9-F727-49FF-BCA7-81F58C35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3D5D4-6063-479B-86DE-F4EDF43A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8A-DABB-404B-BDD1-A9F69017BC1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2C97C-771A-4EE7-A768-15E47354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E9004-A1FD-471C-BDA7-9306FFB0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1DA9-F727-49FF-BCA7-81F58C35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5336-8C77-4B5E-BB5E-1241DF06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80A62-F519-4BCD-89BE-2AC7A60CC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FF9E1-483A-4018-9BB3-A4A3A9EAF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FD005-1829-4F36-BE75-C3C41A6C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8A-DABB-404B-BDD1-A9F69017BC1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4F70E-6D87-420D-9F83-DDDA80C3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7EECA-FCD8-4ABA-AFFB-50CB9323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1DA9-F727-49FF-BCA7-81F58C35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60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F84C-B11D-4150-AB42-F2E54FC6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10E0D8-E648-4E0C-800D-795B67949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DA4BE-A085-4B13-BEB3-19150B4D9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D2EDF-AEC6-470D-98FD-EC48BF8D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C28A-DABB-404B-BDD1-A9F69017BC1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EFE23-2F28-4769-B2C5-6CFDBB86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36EFA-C06C-4603-9137-5C443A2B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1DA9-F727-49FF-BCA7-81F58C35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0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3D594-F535-4640-9DEF-B76036C4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6A6EE-866E-48C0-8E58-4188D082F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6DF34-89C6-4A07-BA9D-AFD105618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5C28A-DABB-404B-BDD1-A9F69017BC1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FB86-4863-4D00-8008-4C5AB1114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FD3C2-ED82-42CA-AFF4-B9125C1E3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71DA9-F727-49FF-BCA7-81F58C35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ircles.co.uk/pilates-exercis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ircles.co.uk/pilates-exerci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ircles.co.uk/pilates-exerci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D35BDB-2C18-40CC-9D7A-FEFDF6E9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9" y="-200030"/>
            <a:ext cx="11285621" cy="70580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2ED14E-8516-423A-9373-46E8B1AD2F60}"/>
              </a:ext>
            </a:extLst>
          </p:cNvPr>
          <p:cNvSpPr/>
          <p:nvPr/>
        </p:nvSpPr>
        <p:spPr>
          <a:xfrm>
            <a:off x="0" y="117470"/>
            <a:ext cx="285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Gillian Burn - 2024 – </a:t>
            </a:r>
            <a:r>
              <a:rPr lang="en-GB" sz="1200" dirty="0">
                <a:hlinkClick r:id="rId3"/>
              </a:rPr>
              <a:t>www.healthcircles.co.uk/pilates-exercise</a:t>
            </a:r>
            <a:r>
              <a:rPr lang="en-GB" sz="1200" dirty="0"/>
              <a:t>  07831 526531 </a:t>
            </a:r>
          </a:p>
        </p:txBody>
      </p:sp>
    </p:spTree>
    <p:extLst>
      <p:ext uri="{BB962C8B-B14F-4D97-AF65-F5344CB8AC3E}">
        <p14:creationId xmlns:p14="http://schemas.microsoft.com/office/powerpoint/2010/main" val="380899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CA1D9-61B5-498B-846A-F9F0ADDEF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-274265"/>
            <a:ext cx="11188700" cy="704336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5DB88A-1D88-4186-81FA-FAACC86E44CE}"/>
              </a:ext>
            </a:extLst>
          </p:cNvPr>
          <p:cNvSpPr/>
          <p:nvPr/>
        </p:nvSpPr>
        <p:spPr>
          <a:xfrm>
            <a:off x="9421060" y="0"/>
            <a:ext cx="285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Gillian Burn - 2022 – </a:t>
            </a:r>
            <a:r>
              <a:rPr lang="en-GB" sz="1200" dirty="0">
                <a:hlinkClick r:id="rId3"/>
              </a:rPr>
              <a:t>www.healthcircles.co.uk/pilates-exercise</a:t>
            </a:r>
            <a:r>
              <a:rPr lang="en-GB" sz="1200" dirty="0"/>
              <a:t>  07831 526531 </a:t>
            </a:r>
          </a:p>
        </p:txBody>
      </p:sp>
    </p:spTree>
    <p:extLst>
      <p:ext uri="{BB962C8B-B14F-4D97-AF65-F5344CB8AC3E}">
        <p14:creationId xmlns:p14="http://schemas.microsoft.com/office/powerpoint/2010/main" val="299148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F8EBAD-FDE2-456D-ACFD-017BDB119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-179729"/>
            <a:ext cx="11061700" cy="6883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0E6307-6E94-472D-8B48-CC81E1E5E1FA}"/>
              </a:ext>
            </a:extLst>
          </p:cNvPr>
          <p:cNvSpPr/>
          <p:nvPr/>
        </p:nvSpPr>
        <p:spPr>
          <a:xfrm>
            <a:off x="0" y="0"/>
            <a:ext cx="285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Gillian Burn </a:t>
            </a:r>
            <a:r>
              <a:rPr lang="en-GB" sz="1200"/>
              <a:t>- 2024 </a:t>
            </a:r>
            <a:r>
              <a:rPr lang="en-GB" sz="1200" dirty="0"/>
              <a:t>– </a:t>
            </a:r>
            <a:r>
              <a:rPr lang="en-GB" sz="1200" dirty="0">
                <a:hlinkClick r:id="rId3"/>
              </a:rPr>
              <a:t>www.healthcircles.co.uk/pilates-exercise</a:t>
            </a:r>
            <a:r>
              <a:rPr lang="en-GB" sz="1200" dirty="0"/>
              <a:t>  07831 526531 </a:t>
            </a:r>
          </a:p>
        </p:txBody>
      </p:sp>
    </p:spTree>
    <p:extLst>
      <p:ext uri="{BB962C8B-B14F-4D97-AF65-F5344CB8AC3E}">
        <p14:creationId xmlns:p14="http://schemas.microsoft.com/office/powerpoint/2010/main" val="286954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48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Burn</dc:creator>
  <cp:lastModifiedBy>Gillian Burn</cp:lastModifiedBy>
  <cp:revision>1</cp:revision>
  <cp:lastPrinted>2019-01-16T23:00:10Z</cp:lastPrinted>
  <dcterms:created xsi:type="dcterms:W3CDTF">2019-01-16T22:26:46Z</dcterms:created>
  <dcterms:modified xsi:type="dcterms:W3CDTF">2023-12-12T11:36:07Z</dcterms:modified>
</cp:coreProperties>
</file>